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5" r:id="rId7"/>
    <p:sldId id="261" r:id="rId8"/>
    <p:sldId id="262" r:id="rId9"/>
    <p:sldId id="263" r:id="rId10"/>
    <p:sldId id="267" r:id="rId11"/>
    <p:sldId id="266" r:id="rId12"/>
    <p:sldId id="268" r:id="rId13"/>
    <p:sldId id="269" r:id="rId14"/>
    <p:sldId id="270" r:id="rId15"/>
    <p:sldId id="256" r:id="rId16"/>
    <p:sldId id="271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01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3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128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49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75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1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62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42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186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43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78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DACF-3D3E-49E4-A9FD-B31E47F2F43E}" type="datetimeFigureOut">
              <a:rPr lang="es-CL" smtClean="0"/>
              <a:t>13-01-2021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0760-5C35-4449-A9FF-AA1317D322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429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5" y="612071"/>
            <a:ext cx="2320290" cy="20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3048000" y="1268537"/>
            <a:ext cx="6096000" cy="50370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endParaRPr lang="es-CL" sz="20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endParaRPr lang="es-CL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endParaRPr lang="es-CL" sz="20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sz="28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REUNIÓN COMITÉ DE LISTA DE ESPERA </a:t>
            </a: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sz="28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DE ENERO DEL 2021 </a:t>
            </a:r>
            <a:endParaRPr lang="es-CL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sz="28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endParaRPr lang="es-CL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DE SALUD OSORNO </a:t>
            </a:r>
            <a:endParaRPr lang="es-CL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sz="1050" b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ARTICULACION DE LA RED</a:t>
            </a:r>
            <a:endParaRPr lang="es-CL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1050" b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LISTA DE ESPERA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242460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9934" y="1806964"/>
            <a:ext cx="7481596" cy="6469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REPORTES MINSAL </a:t>
            </a:r>
            <a:endParaRPr lang="es-CL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73" y="2669089"/>
            <a:ext cx="231668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5747657"/>
            <a:ext cx="12192000" cy="1586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7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973"/>
            <a:ext cx="12192000" cy="50840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1897"/>
            <a:ext cx="12192000" cy="182515"/>
          </a:xfrm>
          <a:prstGeom prst="rect">
            <a:avLst/>
          </a:prstGeom>
          <a:solidFill>
            <a:schemeClr val="accent6">
              <a:lumMod val="20000"/>
              <a:lumOff val="80000"/>
              <a:alpha val="2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997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422"/>
            <a:ext cx="10515600" cy="399985"/>
          </a:xfrm>
        </p:spPr>
        <p:txBody>
          <a:bodyPr>
            <a:no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Plan de reactivación: disminución acumulada </a:t>
            </a:r>
            <a:endParaRPr lang="es-CL" sz="2400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69" y="998376"/>
            <a:ext cx="11000792" cy="5495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0" y="5521106"/>
            <a:ext cx="11000792" cy="164683"/>
          </a:xfrm>
          <a:prstGeom prst="rect">
            <a:avLst/>
          </a:prstGeom>
          <a:solidFill>
            <a:schemeClr val="accent6">
              <a:lumMod val="20000"/>
              <a:lumOff val="80000"/>
              <a:alpha val="2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7107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dirty="0" smtClean="0">
                <a:solidFill>
                  <a:srgbClr val="0070C0"/>
                </a:solidFill>
              </a:rPr>
              <a:t>AVISOS </a:t>
            </a:r>
            <a:endParaRPr lang="es-CL" sz="4400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659" y="2809048"/>
            <a:ext cx="231668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40" b="3663"/>
          <a:stretch/>
        </p:blipFill>
        <p:spPr>
          <a:xfrm>
            <a:off x="0" y="16476"/>
            <a:ext cx="12192000" cy="68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059" t="18137" r="1732" b="64318"/>
          <a:stretch/>
        </p:blipFill>
        <p:spPr>
          <a:xfrm>
            <a:off x="0" y="1968843"/>
            <a:ext cx="12192000" cy="27457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06960" y="878630"/>
            <a:ext cx="631403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270510" algn="ctr">
              <a:lnSpc>
                <a:spcPct val="107000"/>
              </a:lnSpc>
              <a:spcAft>
                <a:spcPts val="0"/>
              </a:spcAft>
            </a:pPr>
            <a:r>
              <a:rPr lang="es-CL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ESPERA AL 6 DE ENERO DEL 2021 </a:t>
            </a:r>
            <a:endParaRPr lang="es-CL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6184"/>
            <a:ext cx="7933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solidFill>
                  <a:srgbClr val="0070C0"/>
                </a:solidFill>
              </a:rPr>
              <a:t>https://estadisticas.ssosorno.cl/lista_espera/ges_le/ad_01.php?login=success</a:t>
            </a:r>
            <a:endParaRPr lang="es-CL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5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08" t="18815" r="3144" b="4889"/>
          <a:stretch/>
        </p:blipFill>
        <p:spPr>
          <a:xfrm>
            <a:off x="222422" y="148281"/>
            <a:ext cx="11491783" cy="63678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58692" y="713414"/>
            <a:ext cx="605397" cy="182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ORIGEN</a:t>
            </a:r>
            <a:endParaRPr lang="es-CL" sz="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7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344" t="14054" r="17394" b="8709"/>
          <a:stretch/>
        </p:blipFill>
        <p:spPr>
          <a:xfrm>
            <a:off x="33556" y="0"/>
            <a:ext cx="5595457" cy="69774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462" y="2451516"/>
            <a:ext cx="5614903" cy="18815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246" y="4333103"/>
            <a:ext cx="5613334" cy="2698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462" y="1910313"/>
            <a:ext cx="5613334" cy="3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6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96" t="10485" r="2612" b="5836"/>
          <a:stretch/>
        </p:blipFill>
        <p:spPr>
          <a:xfrm>
            <a:off x="403654" y="329515"/>
            <a:ext cx="11392929" cy="61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34" t="20272" r="53624" b="15238"/>
          <a:stretch/>
        </p:blipFill>
        <p:spPr>
          <a:xfrm>
            <a:off x="-1" y="0"/>
            <a:ext cx="5355771" cy="6774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648" t="21633" r="13903" b="36463"/>
          <a:stretch/>
        </p:blipFill>
        <p:spPr>
          <a:xfrm>
            <a:off x="5439748" y="1296955"/>
            <a:ext cx="6111550" cy="42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47" t="19761" r="44782" b="4132"/>
          <a:stretch/>
        </p:blipFill>
        <p:spPr>
          <a:xfrm>
            <a:off x="2248930" y="691978"/>
            <a:ext cx="7315200" cy="53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4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905" t="9369" r="2500" b="9549"/>
          <a:stretch/>
        </p:blipFill>
        <p:spPr>
          <a:xfrm>
            <a:off x="345990" y="337750"/>
            <a:ext cx="11442356" cy="61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500" t="14415" r="1757" b="13153"/>
          <a:stretch/>
        </p:blipFill>
        <p:spPr>
          <a:xfrm>
            <a:off x="74141" y="0"/>
            <a:ext cx="11911913" cy="67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</Words>
  <Application>Microsoft Office PowerPoint</Application>
  <PresentationFormat>Panorámica</PresentationFormat>
  <Paragraphs>20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Bookman Old Style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reactivación: disminución acumulada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</cp:revision>
  <dcterms:created xsi:type="dcterms:W3CDTF">2021-01-13T18:05:49Z</dcterms:created>
  <dcterms:modified xsi:type="dcterms:W3CDTF">2021-01-13T19:48:17Z</dcterms:modified>
</cp:coreProperties>
</file>